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AB7E2-96D1-4268-8439-5ADD1BEFDC9A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783A-54A8-431F-8F8C-B661DB855C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en-US" dirty="0" smtClean="0"/>
              <a:t>				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</a:t>
            </a:r>
          </a:p>
          <a:p>
            <a:r>
              <a:rPr lang="en-US" dirty="0" smtClean="0"/>
              <a:t>                         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  </a:t>
            </a:r>
            <a:endParaRPr lang="en-US" b="1" dirty="0"/>
          </a:p>
          <a:p>
            <a:r>
              <a:rPr lang="en-US" dirty="0" smtClean="0"/>
              <a:t>            </a:t>
            </a:r>
          </a:p>
        </p:txBody>
      </p:sp>
      <p:pic>
        <p:nvPicPr>
          <p:cNvPr id="1026" name="Picture 2" descr="C:\Users\SERVER\Desktop\rigs summer c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6172200" cy="1854200"/>
          </a:xfrm>
          <a:prstGeom prst="rect">
            <a:avLst/>
          </a:prstGeom>
          <a:noFill/>
        </p:spPr>
      </p:pic>
      <p:pic>
        <p:nvPicPr>
          <p:cNvPr id="1027" name="Picture 3" descr="C:\Users\SERVER\Desktop\rigs summer camp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8100" y="228600"/>
            <a:ext cx="2755900" cy="1143000"/>
          </a:xfrm>
          <a:prstGeom prst="rect">
            <a:avLst/>
          </a:prstGeom>
          <a:noFill/>
        </p:spPr>
      </p:pic>
      <p:pic>
        <p:nvPicPr>
          <p:cNvPr id="1028" name="Picture 4" descr="C:\Users\SERVER\Desktop\rigs summer camp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09800"/>
            <a:ext cx="5638800" cy="2438400"/>
          </a:xfrm>
          <a:prstGeom prst="rect">
            <a:avLst/>
          </a:prstGeom>
          <a:noFill/>
        </p:spPr>
      </p:pic>
      <p:pic>
        <p:nvPicPr>
          <p:cNvPr id="1029" name="Picture 5" descr="C:\Users\SERVER\Desktop\rigs summer camp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3276600"/>
            <a:ext cx="1625600" cy="838200"/>
          </a:xfrm>
          <a:prstGeom prst="rect">
            <a:avLst/>
          </a:prstGeom>
          <a:noFill/>
        </p:spPr>
      </p:pic>
      <p:pic>
        <p:nvPicPr>
          <p:cNvPr id="1030" name="Picture 6" descr="C:\Users\SERVER\Desktop\rigs summer camp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828800"/>
            <a:ext cx="431800" cy="406400"/>
          </a:xfrm>
          <a:prstGeom prst="rect">
            <a:avLst/>
          </a:prstGeom>
          <a:noFill/>
        </p:spPr>
      </p:pic>
      <p:pic>
        <p:nvPicPr>
          <p:cNvPr id="1031" name="Picture 7" descr="C:\Users\SERVER\Desktop\rigs summer camp (5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1981200"/>
            <a:ext cx="914400" cy="584200"/>
          </a:xfrm>
          <a:prstGeom prst="rect">
            <a:avLst/>
          </a:prstGeom>
          <a:noFill/>
        </p:spPr>
      </p:pic>
      <p:pic>
        <p:nvPicPr>
          <p:cNvPr id="1032" name="Picture 8" descr="C:\Users\SERVER\Desktop\rigs summer camp (6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59500" y="2286000"/>
            <a:ext cx="2984500" cy="7239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457200" y="2967334"/>
            <a:ext cx="6510103" cy="32008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971800"/>
            <a:ext cx="8305801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8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8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Last Date for Submission -2/5/16</a:t>
            </a:r>
            <a:endParaRPr lang="en-US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3" name="Picture 9" descr="C:\Users\SERVER\Desktop\rigs summer camp - Copy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96000" y="4191000"/>
            <a:ext cx="2882900" cy="5334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828800" y="2967334"/>
            <a:ext cx="73152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4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               Mont I to Std 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5495" y="2967335"/>
            <a:ext cx="3608039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sz="2400" b="1" cap="all" spc="0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May – 11</a:t>
            </a:r>
            <a:r>
              <a:rPr lang="en-US" sz="2400" b="1" cap="all" spc="0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May’16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SERVER</dc:creator>
  <cp:lastModifiedBy>SERVER</cp:lastModifiedBy>
  <cp:revision>19</cp:revision>
  <dcterms:created xsi:type="dcterms:W3CDTF">2016-04-28T05:20:41Z</dcterms:created>
  <dcterms:modified xsi:type="dcterms:W3CDTF">2016-04-29T06:39:59Z</dcterms:modified>
</cp:coreProperties>
</file>