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B7E2-96D1-4268-8439-5ADD1BEFDC9A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783A-54A8-431F-8F8C-B661DB855C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B7E2-96D1-4268-8439-5ADD1BEFDC9A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783A-54A8-431F-8F8C-B661DB855C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B7E2-96D1-4268-8439-5ADD1BEFDC9A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783A-54A8-431F-8F8C-B661DB855C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B7E2-96D1-4268-8439-5ADD1BEFDC9A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783A-54A8-431F-8F8C-B661DB855C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B7E2-96D1-4268-8439-5ADD1BEFDC9A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783A-54A8-431F-8F8C-B661DB855C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B7E2-96D1-4268-8439-5ADD1BEFDC9A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783A-54A8-431F-8F8C-B661DB855C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B7E2-96D1-4268-8439-5ADD1BEFDC9A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783A-54A8-431F-8F8C-B661DB855C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B7E2-96D1-4268-8439-5ADD1BEFDC9A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783A-54A8-431F-8F8C-B661DB855C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B7E2-96D1-4268-8439-5ADD1BEFDC9A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783A-54A8-431F-8F8C-B661DB855C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B7E2-96D1-4268-8439-5ADD1BEFDC9A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783A-54A8-431F-8F8C-B661DB855C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AB7E2-96D1-4268-8439-5ADD1BEFDC9A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D783A-54A8-431F-8F8C-B661DB855C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AB7E2-96D1-4268-8439-5ADD1BEFDC9A}" type="datetimeFigureOut">
              <a:rPr lang="en-US" smtClean="0"/>
              <a:pPr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D783A-54A8-431F-8F8C-B661DB855C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470025"/>
          </a:xfrm>
        </p:spPr>
        <p:txBody>
          <a:bodyPr/>
          <a:lstStyle/>
          <a:p>
            <a:r>
              <a:rPr lang="en-US" dirty="0" smtClean="0"/>
              <a:t>					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67000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                            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</a:t>
            </a:r>
          </a:p>
          <a:p>
            <a:r>
              <a:rPr lang="en-US" dirty="0" smtClean="0"/>
              <a:t>                         </a:t>
            </a:r>
          </a:p>
          <a:p>
            <a:endParaRPr lang="en-US" dirty="0" smtClean="0"/>
          </a:p>
          <a:p>
            <a:r>
              <a:rPr lang="en-US" dirty="0" smtClean="0"/>
              <a:t>                                </a:t>
            </a:r>
            <a:endParaRPr lang="en-US" b="1" dirty="0"/>
          </a:p>
          <a:p>
            <a:r>
              <a:rPr lang="en-US" dirty="0" smtClean="0"/>
              <a:t>            </a:t>
            </a:r>
          </a:p>
        </p:txBody>
      </p:sp>
      <p:pic>
        <p:nvPicPr>
          <p:cNvPr id="1026" name="Picture 2" descr="C:\Users\SERVER\Desktop\rigs summer cam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6172200" cy="1854200"/>
          </a:xfrm>
          <a:prstGeom prst="rect">
            <a:avLst/>
          </a:prstGeom>
          <a:noFill/>
        </p:spPr>
      </p:pic>
      <p:pic>
        <p:nvPicPr>
          <p:cNvPr id="1027" name="Picture 3" descr="C:\Users\SERVER\Desktop\rigs summer camp (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88100" y="228600"/>
            <a:ext cx="2755900" cy="1143000"/>
          </a:xfrm>
          <a:prstGeom prst="rect">
            <a:avLst/>
          </a:prstGeom>
          <a:noFill/>
        </p:spPr>
      </p:pic>
      <p:pic>
        <p:nvPicPr>
          <p:cNvPr id="1028" name="Picture 4" descr="C:\Users\SERVER\Desktop\rigs summer camp (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2209800"/>
            <a:ext cx="5638800" cy="2438400"/>
          </a:xfrm>
          <a:prstGeom prst="rect">
            <a:avLst/>
          </a:prstGeom>
          <a:noFill/>
        </p:spPr>
      </p:pic>
      <p:pic>
        <p:nvPicPr>
          <p:cNvPr id="1029" name="Picture 5" descr="C:\Users\SERVER\Desktop\rigs summer camp (4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81600" y="3276600"/>
            <a:ext cx="1625600" cy="838200"/>
          </a:xfrm>
          <a:prstGeom prst="rect">
            <a:avLst/>
          </a:prstGeom>
          <a:noFill/>
        </p:spPr>
      </p:pic>
      <p:pic>
        <p:nvPicPr>
          <p:cNvPr id="1030" name="Picture 6" descr="C:\Users\SERVER\Desktop\rigs summer camp (5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62600" y="1828800"/>
            <a:ext cx="431800" cy="406400"/>
          </a:xfrm>
          <a:prstGeom prst="rect">
            <a:avLst/>
          </a:prstGeom>
          <a:noFill/>
        </p:spPr>
      </p:pic>
      <p:pic>
        <p:nvPicPr>
          <p:cNvPr id="1031" name="Picture 7" descr="C:\Users\SERVER\Desktop\rigs summer camp (5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76800" y="1981200"/>
            <a:ext cx="914400" cy="584200"/>
          </a:xfrm>
          <a:prstGeom prst="rect">
            <a:avLst/>
          </a:prstGeom>
          <a:noFill/>
        </p:spPr>
      </p:pic>
      <p:pic>
        <p:nvPicPr>
          <p:cNvPr id="1032" name="Picture 8" descr="C:\Users\SERVER\Desktop\rigs summer camp (6)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159500" y="2286000"/>
            <a:ext cx="2984500" cy="72390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457200" y="2967334"/>
            <a:ext cx="6510103" cy="32008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en-US" sz="5400" b="1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en-US" sz="5400" b="1" cap="all" spc="0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endParaRPr lang="en-U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r>
              <a:rPr lang="en-US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      </a:t>
            </a:r>
            <a:endParaRPr lang="en-US" sz="4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2971800"/>
            <a:ext cx="8305801" cy="36317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5400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sz="3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sz="2800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sz="2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sz="2800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en-US" sz="2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sz="2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       Last Date for Submission -2/5/16</a:t>
            </a:r>
            <a:endParaRPr lang="en-US" sz="2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33" name="Picture 9" descr="C:\Users\SERVER\Desktop\rigs summer camp - Copy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096000" y="4191000"/>
            <a:ext cx="2882900" cy="53340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1828800" y="2967334"/>
            <a:ext cx="731520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40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endParaRPr lang="en-US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endParaRPr lang="en-US" sz="40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en-US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</a:t>
            </a:r>
          </a:p>
          <a:p>
            <a:pPr algn="ctr"/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                             Mont I to Std X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65495" y="2967335"/>
            <a:ext cx="3608039" cy="224676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28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en-US" sz="2800" b="1" cap="all" spc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en-US" sz="28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</a:t>
            </a:r>
            <a:r>
              <a:rPr lang="en-US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</a:t>
            </a:r>
            <a:r>
              <a:rPr lang="en-US" sz="2400" b="1" cap="all" spc="0" baseline="30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</a:t>
            </a:r>
            <a:r>
              <a:rPr lang="en-US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May – 11</a:t>
            </a:r>
            <a:r>
              <a:rPr lang="en-US" sz="2400" b="1" cap="all" spc="0" baseline="30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</a:t>
            </a:r>
            <a:r>
              <a:rPr lang="en-US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May’16</a:t>
            </a:r>
            <a:endParaRPr lang="en-US" sz="2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26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SERVER</dc:creator>
  <cp:lastModifiedBy>SERVER</cp:lastModifiedBy>
  <cp:revision>19</cp:revision>
  <dcterms:created xsi:type="dcterms:W3CDTF">2016-04-28T05:20:41Z</dcterms:created>
  <dcterms:modified xsi:type="dcterms:W3CDTF">2016-04-29T06:39:59Z</dcterms:modified>
</cp:coreProperties>
</file>